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1" r:id="rId3"/>
    <p:sldId id="262" r:id="rId4"/>
    <p:sldId id="263" r:id="rId5"/>
    <p:sldId id="269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WO0rta+Bq+BygGLFnR+c1Wg6v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9" Type="http://customschemas.google.com/relationships/presentationmetadata" Target="metadata"/><Relationship Id="rId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09;p1">
            <a:extLst>
              <a:ext uri="{FF2B5EF4-FFF2-40B4-BE49-F238E27FC236}">
                <a16:creationId xmlns:a16="http://schemas.microsoft.com/office/drawing/2014/main" id="{07D24DA5-CDDD-4086-96BC-2CC2E2F5C98C}"/>
              </a:ext>
            </a:extLst>
          </p:cNvPr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10;p1">
            <a:extLst>
              <a:ext uri="{FF2B5EF4-FFF2-40B4-BE49-F238E27FC236}">
                <a16:creationId xmlns:a16="http://schemas.microsoft.com/office/drawing/2014/main" id="{745312C0-0256-4FE2-AA70-FD95EE55A99C}"/>
              </a:ext>
            </a:extLst>
          </p:cNvPr>
          <p:cNvSpPr txBox="1"/>
          <p:nvPr/>
        </p:nvSpPr>
        <p:spPr>
          <a:xfrm>
            <a:off x="4705587" y="5938540"/>
            <a:ext cx="27808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Insoo</a:t>
            </a:r>
            <a:r>
              <a:rPr lang="ko-KR" alt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altLang="ko-KR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1;p1">
            <a:extLst>
              <a:ext uri="{FF2B5EF4-FFF2-40B4-BE49-F238E27FC236}">
                <a16:creationId xmlns:a16="http://schemas.microsoft.com/office/drawing/2014/main" id="{238014BF-9C64-4C37-AC4C-9053C199DD81}"/>
              </a:ext>
            </a:extLst>
          </p:cNvPr>
          <p:cNvSpPr txBox="1"/>
          <p:nvPr/>
        </p:nvSpPr>
        <p:spPr>
          <a:xfrm>
            <a:off x="2871047" y="4734527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Application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Portfolio Project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4189557" y="4904655"/>
            <a:ext cx="38129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2: Database And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</Words>
  <Application>Microsoft Office PowerPoint</Application>
  <PresentationFormat>와이드스크린</PresentationFormat>
  <Paragraphs>5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1_MIT 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Shilpiya</dc:creator>
  <cp:lastModifiedBy>Insoo Kim</cp:lastModifiedBy>
  <cp:revision>2</cp:revision>
  <dcterms:created xsi:type="dcterms:W3CDTF">2018-11-05T13:58:18Z</dcterms:created>
  <dcterms:modified xsi:type="dcterms:W3CDTF">2021-09-28T08:45:12Z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